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7"/>
  </p:notesMasterIdLst>
  <p:sldIdLst>
    <p:sldId id="260" r:id="rId2"/>
    <p:sldId id="265" r:id="rId3"/>
    <p:sldId id="266" r:id="rId4"/>
    <p:sldId id="267" r:id="rId5"/>
    <p:sldId id="268" r:id="rId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IPT Nazanin" panose="05000000000000000000" charset="2"/>
      <p:regular r:id="rId10"/>
    </p:embeddedFont>
    <p:embeddedFont>
      <p:font typeface="B Lotus" panose="00000400000000000000" pitchFamily="2" charset="-78"/>
      <p:regular r:id="rId11"/>
      <p:bold r:id="rId12"/>
    </p:embeddedFont>
    <p:embeddedFont>
      <p:font typeface="B Nazanin" panose="00000400000000000000" pitchFamily="2" charset="-78"/>
      <p:regular r:id="rId13"/>
      <p:bold r:id="rId14"/>
    </p:embeddedFont>
    <p:embeddedFont>
      <p:font typeface="B Titr" panose="00000700000000000000" pitchFamily="2" charset="-78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3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2ABCD93-87E2-422E-ACB3-4C9EB6FE7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8614C6-A744-48FA-A78B-2A7DC528E1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EBDB-657E-4BB8-9105-3BF41C058BC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A2DD7CE-A6B9-44A5-B1E6-FF6B6178B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41DBAA5-F051-477F-A165-30B8580A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0250B-7D68-487B-A299-9F93C112A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7DFC6A-7139-4B38-85A0-276FCFCDD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B5CD-BAF3-44ED-8133-111DF98E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9475-12E6-41A6-BCC8-078B5A9183AA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 sz="1600" b="1">
                <a:solidFill>
                  <a:srgbClr val="002873"/>
                </a:solidFill>
                <a:cs typeface="B Titr" panose="00000700000000000000" pitchFamily="2" charset="-78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485-EA07-418B-876E-DEB8710775FE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E90-5757-4F87-89D4-A67B84B59F0B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1348-0C84-45C9-B819-AF4FF1DE5101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351-B189-47BA-8904-E6258A3B678E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A5CC-07FB-494B-8D56-0C24700833CB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D5B6-016E-4CF1-9135-4090BD28E38D}" type="datetime1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DEA7-AF3E-4F65-B5D7-A297ACB5D00B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5663-C438-45D5-AF85-147352FD4FC6}" type="datetime1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A92A-5002-41FB-8D95-536D21891CF7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233F-2334-453C-85E3-8956A19FE9EA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6822-16A7-412D-9E6E-98287709F59A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600" b="1">
                <a:solidFill>
                  <a:srgbClr val="002873"/>
                </a:solidFill>
                <a:latin typeface="IPT Nazanin" panose="00000400000000000000" pitchFamily="2" charset="2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0C31EB96-E9FB-4221-9636-37A3646EBCC3}"/>
              </a:ext>
            </a:extLst>
          </p:cNvPr>
          <p:cNvSpPr txBox="1">
            <a:spLocks/>
          </p:cNvSpPr>
          <p:nvPr/>
        </p:nvSpPr>
        <p:spPr>
          <a:xfrm>
            <a:off x="2406316" y="2717140"/>
            <a:ext cx="6406548" cy="661720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  <p:txBody>
          <a:bodyPr vert="horz" wrap="square" lIns="91432" tIns="45720" rIns="91432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3082545">
              <a:spcBef>
                <a:spcPts val="0"/>
              </a:spcBef>
            </a:pPr>
            <a:r>
              <a:rPr lang="fa-IR" sz="4000" b="1" dirty="0">
                <a:solidFill>
                  <a:srgbClr val="002873"/>
                </a:solidFill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dirty="0">
              <a:solidFill>
                <a:srgbClr val="002873"/>
              </a:solidFill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BE5170F-1E1C-43E7-B02B-4381FF02754F}"/>
              </a:ext>
            </a:extLst>
          </p:cNvPr>
          <p:cNvSpPr/>
          <p:nvPr/>
        </p:nvSpPr>
        <p:spPr>
          <a:xfrm>
            <a:off x="334629" y="5226538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نویسندگان: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0471F5-18EF-495E-ABDC-019E815ABC78}"/>
              </a:ext>
            </a:extLst>
          </p:cNvPr>
          <p:cNvSpPr/>
          <p:nvPr/>
        </p:nvSpPr>
        <p:spPr>
          <a:xfrm>
            <a:off x="214313" y="2773968"/>
            <a:ext cx="1528762" cy="1845085"/>
          </a:xfrm>
          <a:prstGeom prst="rect">
            <a:avLst/>
          </a:prstGeom>
          <a:noFill/>
          <a:ln>
            <a:solidFill>
              <a:srgbClr val="002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002873"/>
                </a:solidFill>
                <a:cs typeface="B Lotus" panose="00000400000000000000" pitchFamily="2" charset="-78"/>
              </a:rPr>
              <a:t>آرم مورد نظر نویسنده مقاله</a:t>
            </a:r>
            <a:endParaRPr lang="en-US" sz="2400" dirty="0">
              <a:solidFill>
                <a:srgbClr val="002873"/>
              </a:solidFill>
              <a:cs typeface="B Lotus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43A7181-B284-7A4E-2650-C70EFFC9F435}"/>
              </a:ext>
            </a:extLst>
          </p:cNvPr>
          <p:cNvSpPr/>
          <p:nvPr/>
        </p:nvSpPr>
        <p:spPr>
          <a:xfrm>
            <a:off x="334629" y="5882117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287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دانشگاه یا موسسه:</a:t>
            </a:r>
            <a:endParaRPr lang="fa-IR" sz="18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7AB53C1-1C6D-9D0B-5E76-82B09678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5C56AF-72FF-4E17-B985-F3F86E179982}"/>
              </a:ext>
            </a:extLst>
          </p:cNvPr>
          <p:cNvSpPr/>
          <p:nvPr/>
        </p:nvSpPr>
        <p:spPr>
          <a:xfrm>
            <a:off x="823129" y="2790446"/>
            <a:ext cx="7497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پیشینه تحقیق 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altLang="en-US" sz="16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بصورت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محدود)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روش تحقیق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یافته‌ها</a:t>
            </a: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نتایج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4304" y="1433677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فهرست مطالب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240504-9C95-4DBB-9CE4-99E0F8E22D58}"/>
              </a:ext>
            </a:extLst>
          </p:cNvPr>
          <p:cNvSpPr txBox="1"/>
          <p:nvPr/>
        </p:nvSpPr>
        <p:spPr>
          <a:xfrm>
            <a:off x="2286000" y="2163188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پیشنهاد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می‌گردد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هر فایل ارائه شامل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بخش‌های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زیر باشد: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339194-5884-56FC-9288-D635F94F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5C56AF-72FF-4E17-B985-F3F86E179982}"/>
              </a:ext>
            </a:extLst>
          </p:cNvPr>
          <p:cNvSpPr/>
          <p:nvPr/>
        </p:nvSpPr>
        <p:spPr>
          <a:xfrm>
            <a:off x="1098958" y="2163086"/>
            <a:ext cx="7497741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 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اول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دوم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4304" y="1516755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تیتر مدنظر</a:t>
            </a:r>
            <a:r>
              <a:rPr lang="ar-SA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3600" b="1" spc="50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77690D-2D65-1E8D-4D2C-D68F56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264D311E-1976-4C7B-B77A-A7E5DD2CC197}"/>
              </a:ext>
            </a:extLst>
          </p:cNvPr>
          <p:cNvSpPr/>
          <p:nvPr/>
        </p:nvSpPr>
        <p:spPr>
          <a:xfrm>
            <a:off x="831183" y="293303"/>
            <a:ext cx="7481634" cy="813698"/>
          </a:xfrm>
          <a:prstGeom prst="round2SameRect">
            <a:avLst>
              <a:gd name="adj1" fmla="val 50000"/>
              <a:gd name="adj2" fmla="val 26338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8700" y="388130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3600" b="1" spc="50" dirty="0">
                <a:ln w="11430"/>
                <a:cs typeface="B Nazanin" panose="00000400000000000000" pitchFamily="2" charset="-78"/>
              </a:rPr>
              <a:t>نوع قلم و فونت ها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8570AE0-6C5E-4CCC-8A8C-4669B275E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26222"/>
              </p:ext>
            </p:extLst>
          </p:nvPr>
        </p:nvGraphicFramePr>
        <p:xfrm>
          <a:off x="407891" y="1735336"/>
          <a:ext cx="8148920" cy="3780323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508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3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200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1800" b="1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36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Times New Roman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36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32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9827736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D91425-7B20-0E7F-128F-A1691699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1078" y="2054426"/>
            <a:ext cx="6844099" cy="310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اسلایدهای خود را با نرم‌افزار 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تهیه نمایید.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حفظ یک دستی ارائه‌ها از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پیشنهادی فایل نمونه پاورپوینت استفاده نمایید.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اولین اسلاید می‌بایست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اسلاید‌ها حتماً شماره‌گذاری شود و حداکثر تعداد اسلایدها باید 20 اسلاید باشد.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حداکثر زمان تخصیص داده شده برای ارائه هر مقاله 15 دقیقه می‌باشد. پس از زمان ارائه، در حدود 5 دقیقه نیز، پرسش و پاسخ خواهد بود.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579" y="1398688"/>
            <a:ext cx="5225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2400" b="1" u="sng" spc="50" dirty="0">
                <a:ln w="11430"/>
                <a:cs typeface="B Nazanin" panose="00000400000000000000" pitchFamily="2" charset="-78"/>
              </a:rPr>
              <a:t>فرمت و راهنمای تهیه فایل ارائه شفاهی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2CFCD1-DCAB-5405-32DB-9CDC380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235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 Light</vt:lpstr>
      <vt:lpstr>IPT Nazanin</vt:lpstr>
      <vt:lpstr>B Lotus</vt:lpstr>
      <vt:lpstr>B Nazanin</vt:lpstr>
      <vt:lpstr>B Titr</vt:lpstr>
      <vt:lpstr>Calibri</vt:lpstr>
      <vt:lpstr>Arial Black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2025-01-13T18:45:00Z</dcterms:created>
  <dcterms:modified xsi:type="dcterms:W3CDTF">2025-04-10T13:21:25Z</dcterms:modified>
</cp:coreProperties>
</file>