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786" r:id="rId1"/>
  </p:sldMasterIdLst>
  <p:sldIdLst>
    <p:sldId id="258" r:id="rId2"/>
  </p:sldIdLst>
  <p:sldSz cx="21599525" cy="32399288"/>
  <p:notesSz cx="6858000" cy="9144000"/>
  <p:embeddedFontLst>
    <p:embeddedFont>
      <p:font typeface="B Titr" panose="00000700000000000000" pitchFamily="2" charset="-78"/>
      <p:bold r:id="rId3"/>
    </p:embeddedFont>
    <p:embeddedFont>
      <p:font typeface="Calibri Light" panose="020F0302020204030204" pitchFamily="34" charset="0"/>
      <p:regular r:id="rId4"/>
      <p:italic r:id="rId5"/>
    </p:embeddedFont>
    <p:embeddedFont>
      <p:font typeface="B Zar" panose="00000400000000000000" pitchFamily="2" charset="-78"/>
      <p:regular r:id="rId6"/>
      <p:bold r:id="rId7"/>
    </p:embeddedFont>
    <p:embeddedFont>
      <p:font typeface="B Nazanin" panose="00000400000000000000" pitchFamily="2" charset="-78"/>
      <p:regular r:id="rId8"/>
      <p:bold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05" userDrawn="1">
          <p15:clr>
            <a:srgbClr val="A4A3A4"/>
          </p15:clr>
        </p15:guide>
        <p15:guide id="2" pos="68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E40"/>
    <a:srgbClr val="00E668"/>
    <a:srgbClr val="9BD497"/>
    <a:srgbClr val="5E1D02"/>
    <a:srgbClr val="F9F9F9"/>
    <a:srgbClr val="10680C"/>
    <a:srgbClr val="EDEDED"/>
    <a:srgbClr val="DF4949"/>
    <a:srgbClr val="004F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82" autoAdjust="0"/>
    <p:restoredTop sz="94660"/>
  </p:normalViewPr>
  <p:slideViewPr>
    <p:cSldViewPr snapToGrid="0">
      <p:cViewPr varScale="1">
        <p:scale>
          <a:sx n="18" d="100"/>
          <a:sy n="18" d="100"/>
        </p:scale>
        <p:origin x="2837" y="139"/>
      </p:cViewPr>
      <p:guideLst>
        <p:guide orient="horz" pos="10205"/>
        <p:guide pos="680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viewProps" Target="view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965" y="5302386"/>
            <a:ext cx="18359596" cy="11279752"/>
          </a:xfrm>
        </p:spPr>
        <p:txBody>
          <a:bodyPr anchor="b"/>
          <a:lstStyle>
            <a:lvl1pPr algn="ctr">
              <a:defRPr sz="1417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9941" y="17017128"/>
            <a:ext cx="16199644" cy="7822326"/>
          </a:xfrm>
        </p:spPr>
        <p:txBody>
          <a:bodyPr/>
          <a:lstStyle>
            <a:lvl1pPr marL="0" indent="0" algn="ctr">
              <a:buNone/>
              <a:defRPr sz="5669"/>
            </a:lvl1pPr>
            <a:lvl2pPr marL="1079998" indent="0" algn="ctr">
              <a:buNone/>
              <a:defRPr sz="4724"/>
            </a:lvl2pPr>
            <a:lvl3pPr marL="2159996" indent="0" algn="ctr">
              <a:buNone/>
              <a:defRPr sz="4252"/>
            </a:lvl3pPr>
            <a:lvl4pPr marL="3239994" indent="0" algn="ctr">
              <a:buNone/>
              <a:defRPr sz="3780"/>
            </a:lvl4pPr>
            <a:lvl5pPr marL="4319991" indent="0" algn="ctr">
              <a:buNone/>
              <a:defRPr sz="3780"/>
            </a:lvl5pPr>
            <a:lvl6pPr marL="5399989" indent="0" algn="ctr">
              <a:buNone/>
              <a:defRPr sz="3780"/>
            </a:lvl6pPr>
            <a:lvl7pPr marL="6479987" indent="0" algn="ctr">
              <a:buNone/>
              <a:defRPr sz="3780"/>
            </a:lvl7pPr>
            <a:lvl8pPr marL="7559985" indent="0" algn="ctr">
              <a:buNone/>
              <a:defRPr sz="3780"/>
            </a:lvl8pPr>
            <a:lvl9pPr marL="8639983" indent="0" algn="ctr">
              <a:buNone/>
              <a:defRPr sz="37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E165-199C-44DB-9A13-59953ED3C21B}" type="datetimeFigureOut">
              <a:rPr lang="fa-IR" smtClean="0"/>
              <a:pPr/>
              <a:t>1447/05/22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33F1-F4D5-4A80-8F9F-BCD70CE05F35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87582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E165-199C-44DB-9A13-59953ED3C21B}" type="datetimeFigureOut">
              <a:rPr lang="fa-IR" smtClean="0"/>
              <a:pPr/>
              <a:t>1447/05/22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33F1-F4D5-4A80-8F9F-BCD70CE05F35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86126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457161" y="1724962"/>
            <a:ext cx="4657398" cy="274568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968" y="1724962"/>
            <a:ext cx="13702199" cy="274568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E165-199C-44DB-9A13-59953ED3C21B}" type="datetimeFigureOut">
              <a:rPr lang="fa-IR" smtClean="0"/>
              <a:pPr/>
              <a:t>1447/05/22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33F1-F4D5-4A80-8F9F-BCD70CE05F35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32725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E165-199C-44DB-9A13-59953ED3C21B}" type="datetimeFigureOut">
              <a:rPr lang="fa-IR" smtClean="0"/>
              <a:pPr/>
              <a:t>1447/05/22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33F1-F4D5-4A80-8F9F-BCD70CE05F35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67792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719" y="8077332"/>
            <a:ext cx="18629590" cy="13477201"/>
          </a:xfrm>
        </p:spPr>
        <p:txBody>
          <a:bodyPr anchor="b"/>
          <a:lstStyle>
            <a:lvl1pPr>
              <a:defRPr sz="1417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3719" y="21682033"/>
            <a:ext cx="18629590" cy="7087342"/>
          </a:xfrm>
        </p:spPr>
        <p:txBody>
          <a:bodyPr/>
          <a:lstStyle>
            <a:lvl1pPr marL="0" indent="0">
              <a:buNone/>
              <a:defRPr sz="5669">
                <a:solidFill>
                  <a:schemeClr val="tx1"/>
                </a:solidFill>
              </a:defRPr>
            </a:lvl1pPr>
            <a:lvl2pPr marL="1079998" indent="0">
              <a:buNone/>
              <a:defRPr sz="4724">
                <a:solidFill>
                  <a:schemeClr val="tx1">
                    <a:tint val="75000"/>
                  </a:schemeClr>
                </a:solidFill>
              </a:defRPr>
            </a:lvl2pPr>
            <a:lvl3pPr marL="2159996" indent="0">
              <a:buNone/>
              <a:defRPr sz="4252">
                <a:solidFill>
                  <a:schemeClr val="tx1">
                    <a:tint val="75000"/>
                  </a:schemeClr>
                </a:solidFill>
              </a:defRPr>
            </a:lvl3pPr>
            <a:lvl4pPr marL="3239994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4pPr>
            <a:lvl5pPr marL="4319991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5pPr>
            <a:lvl6pPr marL="5399989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6pPr>
            <a:lvl7pPr marL="6479987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7pPr>
            <a:lvl8pPr marL="7559985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8pPr>
            <a:lvl9pPr marL="8639983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E165-199C-44DB-9A13-59953ED3C21B}" type="datetimeFigureOut">
              <a:rPr lang="fa-IR" smtClean="0"/>
              <a:pPr/>
              <a:t>1447/05/22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33F1-F4D5-4A80-8F9F-BCD70CE05F35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57462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967" y="8624810"/>
            <a:ext cx="9179798" cy="205570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34760" y="8624810"/>
            <a:ext cx="9179798" cy="205570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E165-199C-44DB-9A13-59953ED3C21B}" type="datetimeFigureOut">
              <a:rPr lang="fa-IR" smtClean="0"/>
              <a:pPr/>
              <a:t>1447/05/22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33F1-F4D5-4A80-8F9F-BCD70CE05F35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88130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781" y="1724969"/>
            <a:ext cx="18629590" cy="6262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7783" y="7942328"/>
            <a:ext cx="9137610" cy="3892412"/>
          </a:xfrm>
        </p:spPr>
        <p:txBody>
          <a:bodyPr anchor="b"/>
          <a:lstStyle>
            <a:lvl1pPr marL="0" indent="0">
              <a:buNone/>
              <a:defRPr sz="5669" b="1"/>
            </a:lvl1pPr>
            <a:lvl2pPr marL="1079998" indent="0">
              <a:buNone/>
              <a:defRPr sz="4724" b="1"/>
            </a:lvl2pPr>
            <a:lvl3pPr marL="2159996" indent="0">
              <a:buNone/>
              <a:defRPr sz="4252" b="1"/>
            </a:lvl3pPr>
            <a:lvl4pPr marL="3239994" indent="0">
              <a:buNone/>
              <a:defRPr sz="3780" b="1"/>
            </a:lvl4pPr>
            <a:lvl5pPr marL="4319991" indent="0">
              <a:buNone/>
              <a:defRPr sz="3780" b="1"/>
            </a:lvl5pPr>
            <a:lvl6pPr marL="5399989" indent="0">
              <a:buNone/>
              <a:defRPr sz="3780" b="1"/>
            </a:lvl6pPr>
            <a:lvl7pPr marL="6479987" indent="0">
              <a:buNone/>
              <a:defRPr sz="3780" b="1"/>
            </a:lvl7pPr>
            <a:lvl8pPr marL="7559985" indent="0">
              <a:buNone/>
              <a:defRPr sz="3780" b="1"/>
            </a:lvl8pPr>
            <a:lvl9pPr marL="8639983" indent="0">
              <a:buNone/>
              <a:defRPr sz="37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7783" y="11834740"/>
            <a:ext cx="9137610" cy="17407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934761" y="7942328"/>
            <a:ext cx="9182611" cy="3892412"/>
          </a:xfrm>
        </p:spPr>
        <p:txBody>
          <a:bodyPr anchor="b"/>
          <a:lstStyle>
            <a:lvl1pPr marL="0" indent="0">
              <a:buNone/>
              <a:defRPr sz="5669" b="1"/>
            </a:lvl1pPr>
            <a:lvl2pPr marL="1079998" indent="0">
              <a:buNone/>
              <a:defRPr sz="4724" b="1"/>
            </a:lvl2pPr>
            <a:lvl3pPr marL="2159996" indent="0">
              <a:buNone/>
              <a:defRPr sz="4252" b="1"/>
            </a:lvl3pPr>
            <a:lvl4pPr marL="3239994" indent="0">
              <a:buNone/>
              <a:defRPr sz="3780" b="1"/>
            </a:lvl4pPr>
            <a:lvl5pPr marL="4319991" indent="0">
              <a:buNone/>
              <a:defRPr sz="3780" b="1"/>
            </a:lvl5pPr>
            <a:lvl6pPr marL="5399989" indent="0">
              <a:buNone/>
              <a:defRPr sz="3780" b="1"/>
            </a:lvl6pPr>
            <a:lvl7pPr marL="6479987" indent="0">
              <a:buNone/>
              <a:defRPr sz="3780" b="1"/>
            </a:lvl7pPr>
            <a:lvl8pPr marL="7559985" indent="0">
              <a:buNone/>
              <a:defRPr sz="3780" b="1"/>
            </a:lvl8pPr>
            <a:lvl9pPr marL="8639983" indent="0">
              <a:buNone/>
              <a:defRPr sz="37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934761" y="11834740"/>
            <a:ext cx="9182611" cy="17407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E165-199C-44DB-9A13-59953ED3C21B}" type="datetimeFigureOut">
              <a:rPr lang="fa-IR" smtClean="0"/>
              <a:pPr/>
              <a:t>1447/05/22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33F1-F4D5-4A80-8F9F-BCD70CE05F35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26579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E165-199C-44DB-9A13-59953ED3C21B}" type="datetimeFigureOut">
              <a:rPr lang="fa-IR" smtClean="0"/>
              <a:pPr/>
              <a:t>1447/05/22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33F1-F4D5-4A80-8F9F-BCD70CE05F35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53006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E165-199C-44DB-9A13-59953ED3C21B}" type="datetimeFigureOut">
              <a:rPr lang="fa-IR" smtClean="0"/>
              <a:pPr/>
              <a:t>1447/05/22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33F1-F4D5-4A80-8F9F-BCD70CE05F35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90833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781" y="2159952"/>
            <a:ext cx="6966409" cy="7559834"/>
          </a:xfrm>
        </p:spPr>
        <p:txBody>
          <a:bodyPr anchor="b"/>
          <a:lstStyle>
            <a:lvl1pPr>
              <a:defRPr sz="755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82611" y="4664905"/>
            <a:ext cx="10934760" cy="23024494"/>
          </a:xfrm>
        </p:spPr>
        <p:txBody>
          <a:bodyPr/>
          <a:lstStyle>
            <a:lvl1pPr>
              <a:defRPr sz="7559"/>
            </a:lvl1pPr>
            <a:lvl2pPr>
              <a:defRPr sz="6614"/>
            </a:lvl2pPr>
            <a:lvl3pPr>
              <a:defRPr sz="5669"/>
            </a:lvl3pPr>
            <a:lvl4pPr>
              <a:defRPr sz="4724"/>
            </a:lvl4pPr>
            <a:lvl5pPr>
              <a:defRPr sz="4724"/>
            </a:lvl5pPr>
            <a:lvl6pPr>
              <a:defRPr sz="4724"/>
            </a:lvl6pPr>
            <a:lvl7pPr>
              <a:defRPr sz="4724"/>
            </a:lvl7pPr>
            <a:lvl8pPr>
              <a:defRPr sz="4724"/>
            </a:lvl8pPr>
            <a:lvl9pPr>
              <a:defRPr sz="472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7781" y="9719786"/>
            <a:ext cx="6966409" cy="18007107"/>
          </a:xfrm>
        </p:spPr>
        <p:txBody>
          <a:bodyPr/>
          <a:lstStyle>
            <a:lvl1pPr marL="0" indent="0">
              <a:buNone/>
              <a:defRPr sz="3780"/>
            </a:lvl1pPr>
            <a:lvl2pPr marL="1079998" indent="0">
              <a:buNone/>
              <a:defRPr sz="3307"/>
            </a:lvl2pPr>
            <a:lvl3pPr marL="2159996" indent="0">
              <a:buNone/>
              <a:defRPr sz="2835"/>
            </a:lvl3pPr>
            <a:lvl4pPr marL="3239994" indent="0">
              <a:buNone/>
              <a:defRPr sz="2362"/>
            </a:lvl4pPr>
            <a:lvl5pPr marL="4319991" indent="0">
              <a:buNone/>
              <a:defRPr sz="2362"/>
            </a:lvl5pPr>
            <a:lvl6pPr marL="5399989" indent="0">
              <a:buNone/>
              <a:defRPr sz="2362"/>
            </a:lvl6pPr>
            <a:lvl7pPr marL="6479987" indent="0">
              <a:buNone/>
              <a:defRPr sz="2362"/>
            </a:lvl7pPr>
            <a:lvl8pPr marL="7559985" indent="0">
              <a:buNone/>
              <a:defRPr sz="2362"/>
            </a:lvl8pPr>
            <a:lvl9pPr marL="8639983" indent="0">
              <a:buNone/>
              <a:defRPr sz="23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E165-199C-44DB-9A13-59953ED3C21B}" type="datetimeFigureOut">
              <a:rPr lang="fa-IR" smtClean="0"/>
              <a:pPr/>
              <a:t>1447/05/22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33F1-F4D5-4A80-8F9F-BCD70CE05F35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23060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781" y="2159952"/>
            <a:ext cx="6966409" cy="7559834"/>
          </a:xfrm>
        </p:spPr>
        <p:txBody>
          <a:bodyPr anchor="b"/>
          <a:lstStyle>
            <a:lvl1pPr>
              <a:defRPr sz="755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82611" y="4664905"/>
            <a:ext cx="10934760" cy="23024494"/>
          </a:xfrm>
        </p:spPr>
        <p:txBody>
          <a:bodyPr anchor="t"/>
          <a:lstStyle>
            <a:lvl1pPr marL="0" indent="0">
              <a:buNone/>
              <a:defRPr sz="7559"/>
            </a:lvl1pPr>
            <a:lvl2pPr marL="1079998" indent="0">
              <a:buNone/>
              <a:defRPr sz="6614"/>
            </a:lvl2pPr>
            <a:lvl3pPr marL="2159996" indent="0">
              <a:buNone/>
              <a:defRPr sz="5669"/>
            </a:lvl3pPr>
            <a:lvl4pPr marL="3239994" indent="0">
              <a:buNone/>
              <a:defRPr sz="4724"/>
            </a:lvl4pPr>
            <a:lvl5pPr marL="4319991" indent="0">
              <a:buNone/>
              <a:defRPr sz="4724"/>
            </a:lvl5pPr>
            <a:lvl6pPr marL="5399989" indent="0">
              <a:buNone/>
              <a:defRPr sz="4724"/>
            </a:lvl6pPr>
            <a:lvl7pPr marL="6479987" indent="0">
              <a:buNone/>
              <a:defRPr sz="4724"/>
            </a:lvl7pPr>
            <a:lvl8pPr marL="7559985" indent="0">
              <a:buNone/>
              <a:defRPr sz="4724"/>
            </a:lvl8pPr>
            <a:lvl9pPr marL="8639983" indent="0">
              <a:buNone/>
              <a:defRPr sz="472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7781" y="9719786"/>
            <a:ext cx="6966409" cy="18007107"/>
          </a:xfrm>
        </p:spPr>
        <p:txBody>
          <a:bodyPr/>
          <a:lstStyle>
            <a:lvl1pPr marL="0" indent="0">
              <a:buNone/>
              <a:defRPr sz="3780"/>
            </a:lvl1pPr>
            <a:lvl2pPr marL="1079998" indent="0">
              <a:buNone/>
              <a:defRPr sz="3307"/>
            </a:lvl2pPr>
            <a:lvl3pPr marL="2159996" indent="0">
              <a:buNone/>
              <a:defRPr sz="2835"/>
            </a:lvl3pPr>
            <a:lvl4pPr marL="3239994" indent="0">
              <a:buNone/>
              <a:defRPr sz="2362"/>
            </a:lvl4pPr>
            <a:lvl5pPr marL="4319991" indent="0">
              <a:buNone/>
              <a:defRPr sz="2362"/>
            </a:lvl5pPr>
            <a:lvl6pPr marL="5399989" indent="0">
              <a:buNone/>
              <a:defRPr sz="2362"/>
            </a:lvl6pPr>
            <a:lvl7pPr marL="6479987" indent="0">
              <a:buNone/>
              <a:defRPr sz="2362"/>
            </a:lvl7pPr>
            <a:lvl8pPr marL="7559985" indent="0">
              <a:buNone/>
              <a:defRPr sz="2362"/>
            </a:lvl8pPr>
            <a:lvl9pPr marL="8639983" indent="0">
              <a:buNone/>
              <a:defRPr sz="23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E165-199C-44DB-9A13-59953ED3C21B}" type="datetimeFigureOut">
              <a:rPr lang="fa-IR" smtClean="0"/>
              <a:pPr/>
              <a:t>1447/05/22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33F1-F4D5-4A80-8F9F-BCD70CE05F35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69936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7ECFBD7-5869-5474-852F-9773CA89740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6413"/>
            <a:ext cx="21599524" cy="305528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76B5BCD-9CB8-68E1-6421-EE44637C3E4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1599525" cy="719984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968" y="1724969"/>
            <a:ext cx="18629590" cy="6262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968" y="8624810"/>
            <a:ext cx="18629590" cy="20557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84967" y="30029347"/>
            <a:ext cx="4859893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9E165-199C-44DB-9A13-59953ED3C21B}" type="datetimeFigureOut">
              <a:rPr lang="fa-IR" smtClean="0"/>
              <a:pPr/>
              <a:t>1447/05/22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54843" y="30029347"/>
            <a:ext cx="7289840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254665" y="30029347"/>
            <a:ext cx="4859893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F33F1-F4D5-4A80-8F9F-BCD70CE05F35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7226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defTabSz="2159996" rtl="1" eaLnBrk="1" latinLnBrk="0" hangingPunct="1">
        <a:lnSpc>
          <a:spcPct val="90000"/>
        </a:lnSpc>
        <a:spcBef>
          <a:spcPct val="0"/>
        </a:spcBef>
        <a:buNone/>
        <a:defRPr sz="1039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9999" indent="-539999" algn="r" defTabSz="2159996" rtl="1" eaLnBrk="1" latinLnBrk="0" hangingPunct="1">
        <a:lnSpc>
          <a:spcPct val="90000"/>
        </a:lnSpc>
        <a:spcBef>
          <a:spcPts val="2362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1pPr>
      <a:lvl2pPr marL="1619997" indent="-539999" algn="r" defTabSz="2159996" rtl="1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699995" indent="-539999" algn="r" defTabSz="2159996" rtl="1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724" kern="1200">
          <a:solidFill>
            <a:schemeClr val="tx1"/>
          </a:solidFill>
          <a:latin typeface="+mn-lt"/>
          <a:ea typeface="+mn-ea"/>
          <a:cs typeface="+mn-cs"/>
        </a:defRPr>
      </a:lvl3pPr>
      <a:lvl4pPr marL="3779992" indent="-539999" algn="r" defTabSz="2159996" rtl="1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4pPr>
      <a:lvl5pPr marL="4859990" indent="-539999" algn="r" defTabSz="2159996" rtl="1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5pPr>
      <a:lvl6pPr marL="5939988" indent="-539999" algn="r" defTabSz="2159996" rtl="1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6pPr>
      <a:lvl7pPr marL="7019986" indent="-539999" algn="r" defTabSz="2159996" rtl="1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7pPr>
      <a:lvl8pPr marL="8099984" indent="-539999" algn="r" defTabSz="2159996" rtl="1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8pPr>
      <a:lvl9pPr marL="9179982" indent="-539999" algn="r" defTabSz="2159996" rtl="1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2159996" rtl="1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1pPr>
      <a:lvl2pPr marL="1079998" algn="r" defTabSz="2159996" rtl="1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2pPr>
      <a:lvl3pPr marL="2159996" algn="r" defTabSz="2159996" rtl="1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3pPr>
      <a:lvl4pPr marL="3239994" algn="r" defTabSz="2159996" rtl="1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4pPr>
      <a:lvl5pPr marL="4319991" algn="r" defTabSz="2159996" rtl="1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5pPr>
      <a:lvl6pPr marL="5399989" algn="r" defTabSz="2159996" rtl="1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6pPr>
      <a:lvl7pPr marL="6479987" algn="r" defTabSz="2159996" rtl="1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7pPr>
      <a:lvl8pPr marL="7559985" algn="r" defTabSz="2159996" rtl="1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8pPr>
      <a:lvl9pPr marL="8639983" algn="r" defTabSz="2159996" rtl="1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40"/>
          <p:cNvSpPr/>
          <p:nvPr/>
        </p:nvSpPr>
        <p:spPr>
          <a:xfrm>
            <a:off x="680888" y="25831940"/>
            <a:ext cx="9730477" cy="4940594"/>
          </a:xfrm>
          <a:prstGeom prst="roundRect">
            <a:avLst>
              <a:gd name="adj" fmla="val 0"/>
            </a:avLst>
          </a:prstGeom>
          <a:solidFill>
            <a:srgbClr val="F9F9F9">
              <a:alpha val="35000"/>
            </a:srgb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8329" tIns="39166" rIns="78329" bIns="39166" rtlCol="1" anchor="ctr"/>
          <a:lstStyle/>
          <a:p>
            <a:pPr algn="just" rtl="1"/>
            <a:endParaRPr lang="fa-IR" altLang="en-US" sz="2600" dirty="0">
              <a:solidFill>
                <a:srgbClr val="000000"/>
              </a:solidFill>
              <a:cs typeface="B Zar" panose="00000400000000000000" pitchFamily="2" charset="-78"/>
            </a:endParaRPr>
          </a:p>
          <a:p>
            <a:pPr algn="just" rtl="1"/>
            <a:endParaRPr lang="fa-IR" altLang="en-US" sz="2600" dirty="0">
              <a:solidFill>
                <a:srgbClr val="000000"/>
              </a:solidFill>
              <a:cs typeface="B Zar" panose="00000400000000000000" pitchFamily="2" charset="-78"/>
            </a:endParaRPr>
          </a:p>
          <a:p>
            <a:pPr algn="just" rtl="1"/>
            <a:r>
              <a:rPr lang="fa-IR" altLang="en-US" sz="2600" dirty="0">
                <a:solidFill>
                  <a:srgbClr val="000000"/>
                </a:solidFill>
                <a:cs typeface="B Zar" panose="00000400000000000000" pitchFamily="2" charset="-78"/>
              </a:rPr>
              <a:t>در این قسمت سعی گردد از منابع مهم و اصلی استفاده گردد و منابع به ترتیب از منابع فارسی تا منابع انگلیسی شماره گذاری شوند. فونت منابع فارسی (</a:t>
            </a:r>
            <a:r>
              <a:rPr lang="en-US" altLang="en-US" sz="2600" dirty="0">
                <a:solidFill>
                  <a:srgbClr val="000000"/>
                </a:solidFill>
                <a:cs typeface="B Zar" panose="00000400000000000000" pitchFamily="2" charset="-78"/>
              </a:rPr>
              <a:t>B </a:t>
            </a:r>
            <a:r>
              <a:rPr lang="en-US" altLang="en-US" sz="2600" err="1">
                <a:solidFill>
                  <a:srgbClr val="000000"/>
                </a:solidFill>
                <a:cs typeface="B Zar" panose="00000400000000000000" pitchFamily="2" charset="-78"/>
              </a:rPr>
              <a:t>Zar</a:t>
            </a:r>
            <a:r>
              <a:rPr lang="en-US" altLang="en-US" sz="2600">
                <a:solidFill>
                  <a:srgbClr val="000000"/>
                </a:solidFill>
                <a:cs typeface="B Zar" panose="00000400000000000000" pitchFamily="2" charset="-78"/>
              </a:rPr>
              <a:t> 18</a:t>
            </a:r>
            <a:r>
              <a:rPr lang="fa-IR" altLang="en-US" sz="2600" dirty="0">
                <a:solidFill>
                  <a:srgbClr val="000000"/>
                </a:solidFill>
                <a:cs typeface="B Zar" panose="00000400000000000000" pitchFamily="2" charset="-78"/>
              </a:rPr>
              <a:t>)، فونت منابع انگلیسی</a:t>
            </a:r>
            <a:r>
              <a:rPr lang="fa-IR" altLang="en-US" sz="2600">
                <a:solidFill>
                  <a:srgbClr val="000000"/>
                </a:solidFill>
                <a:cs typeface="B Zar" panose="00000400000000000000" pitchFamily="2" charset="-78"/>
              </a:rPr>
              <a:t>:  </a:t>
            </a:r>
            <a:r>
              <a:rPr lang="en-US" altLang="en-US" sz="2600">
                <a:solidFill>
                  <a:srgbClr val="000000"/>
                </a:solidFill>
                <a:cs typeface="B Zar" panose="00000400000000000000" pitchFamily="2" charset="-78"/>
              </a:rPr>
              <a:t>16</a:t>
            </a:r>
            <a:r>
              <a:rPr lang="fa-IR" altLang="en-US" sz="2600" dirty="0">
                <a:solidFill>
                  <a:srgbClr val="000000"/>
                </a:solidFill>
                <a:cs typeface="B Zar" panose="00000400000000000000" pitchFamily="2" charset="-78"/>
              </a:rPr>
              <a:t> </a:t>
            </a:r>
            <a:r>
              <a:rPr lang="en-US" altLang="en-US" sz="2600" dirty="0">
                <a:solidFill>
                  <a:srgbClr val="000000"/>
                </a:solidFill>
                <a:cs typeface="B Zar" panose="00000400000000000000" pitchFamily="2" charset="-78"/>
              </a:rPr>
              <a:t>Times </a:t>
            </a:r>
            <a:r>
              <a:rPr lang="en-US" altLang="en-US" sz="2600">
                <a:solidFill>
                  <a:srgbClr val="000000"/>
                </a:solidFill>
                <a:cs typeface="B Zar" panose="00000400000000000000" pitchFamily="2" charset="-78"/>
              </a:rPr>
              <a:t>New Roman</a:t>
            </a:r>
            <a:endParaRPr lang="fa-IR" altLang="en-US" sz="2600" dirty="0">
              <a:solidFill>
                <a:srgbClr val="000000"/>
              </a:solidFill>
              <a:cs typeface="B Zar" panose="00000400000000000000" pitchFamily="2" charset="-78"/>
            </a:endParaRPr>
          </a:p>
          <a:p>
            <a:pPr algn="just" rtl="1"/>
            <a:r>
              <a:rPr lang="fa-IR" altLang="en-US" sz="2600" dirty="0">
                <a:solidFill>
                  <a:srgbClr val="000000"/>
                </a:solidFill>
                <a:cs typeface="B Zar" panose="00000400000000000000" pitchFamily="2" charset="-78"/>
              </a:rPr>
              <a:t>این بخش می توانید سپاسگذاری را نیز تعبیه کنید. </a:t>
            </a:r>
          </a:p>
          <a:p>
            <a:pPr algn="just" rtl="1"/>
            <a:r>
              <a:rPr lang="fa-IR" altLang="en-US" sz="2600" dirty="0">
                <a:solidFill>
                  <a:srgbClr val="000000"/>
                </a:solidFill>
                <a:cs typeface="B Zar" panose="00000400000000000000" pitchFamily="2" charset="-78"/>
              </a:rPr>
              <a:t>بنا به صلاحدید خود می توانید با توجه به حجم مطالب، بخشهایی را کم و زیاد کنید. </a:t>
            </a:r>
          </a:p>
          <a:p>
            <a:pPr algn="just" rtl="1"/>
            <a:endParaRPr lang="fa-IR" altLang="en-US" sz="2600" dirty="0">
              <a:solidFill>
                <a:srgbClr val="000000"/>
              </a:solidFill>
              <a:cs typeface="B Zar" panose="00000400000000000000" pitchFamily="2" charset="-78"/>
            </a:endParaRPr>
          </a:p>
          <a:p>
            <a:pPr algn="just" rtl="1"/>
            <a:endParaRPr lang="fa-IR" altLang="en-US" sz="2600" dirty="0">
              <a:solidFill>
                <a:srgbClr val="000000"/>
              </a:solidFill>
              <a:cs typeface="B Zar" panose="00000400000000000000" pitchFamily="2" charset="-78"/>
            </a:endParaRPr>
          </a:p>
          <a:p>
            <a:pPr algn="just" rtl="1"/>
            <a:endParaRPr lang="fa-IR" altLang="en-US" sz="2600" dirty="0">
              <a:solidFill>
                <a:srgbClr val="000000"/>
              </a:solidFill>
              <a:cs typeface="B Zar" panose="00000400000000000000" pitchFamily="2" charset="-78"/>
            </a:endParaRPr>
          </a:p>
          <a:p>
            <a:pPr algn="just" rtl="1"/>
            <a:endParaRPr lang="fa-IR" altLang="en-US" sz="2600" dirty="0">
              <a:solidFill>
                <a:srgbClr val="000000"/>
              </a:solidFill>
              <a:cs typeface="B Zar" panose="00000400000000000000" pitchFamily="2" charset="-78"/>
            </a:endParaRPr>
          </a:p>
          <a:p>
            <a:pPr algn="just" rtl="1"/>
            <a:endParaRPr lang="fa-IR" altLang="en-US" sz="2600" dirty="0">
              <a:solidFill>
                <a:srgbClr val="000000"/>
              </a:solidFill>
              <a:cs typeface="B Zar" panose="00000400000000000000" pitchFamily="2" charset="-78"/>
            </a:endParaRPr>
          </a:p>
          <a:p>
            <a:pPr algn="just" rtl="1"/>
            <a:endParaRPr lang="fa-IR" altLang="en-US" sz="2600" dirty="0">
              <a:solidFill>
                <a:srgbClr val="000000"/>
              </a:solidFill>
              <a:cs typeface="B Zar" panose="00000400000000000000" pitchFamily="2" charset="-78"/>
            </a:endParaRPr>
          </a:p>
          <a:p>
            <a:pPr algn="just" rtl="1"/>
            <a:endParaRPr lang="fa-IR" altLang="en-US" sz="2600" dirty="0">
              <a:solidFill>
                <a:srgbClr val="000000"/>
              </a:solidFill>
              <a:cs typeface="B Zar" panose="00000400000000000000" pitchFamily="2" charset="-78"/>
            </a:endParaRPr>
          </a:p>
          <a:p>
            <a:pPr algn="just" rtl="1"/>
            <a:endParaRPr lang="en-US" altLang="en-US" sz="2600" dirty="0">
              <a:solidFill>
                <a:srgbClr val="000000"/>
              </a:solidFill>
              <a:cs typeface="B Zar" panose="00000400000000000000" pitchFamily="2" charset="-78"/>
            </a:endParaRPr>
          </a:p>
          <a:p>
            <a:pPr algn="just" rtl="1"/>
            <a:endParaRPr lang="en-US" altLang="en-US" sz="2600" dirty="0">
              <a:solidFill>
                <a:srgbClr val="000000"/>
              </a:solidFill>
              <a:cs typeface="B Zar" panose="00000400000000000000" pitchFamily="2" charset="-78"/>
            </a:endParaRPr>
          </a:p>
        </p:txBody>
      </p:sp>
      <p:sp>
        <p:nvSpPr>
          <p:cNvPr id="4" name="Rectangle: Rounded Corners 41"/>
          <p:cNvSpPr/>
          <p:nvPr/>
        </p:nvSpPr>
        <p:spPr>
          <a:xfrm>
            <a:off x="10940264" y="25831946"/>
            <a:ext cx="9730477" cy="4940598"/>
          </a:xfrm>
          <a:prstGeom prst="roundRect">
            <a:avLst>
              <a:gd name="adj" fmla="val 0"/>
            </a:avLst>
          </a:prstGeom>
          <a:solidFill>
            <a:srgbClr val="F9F9F9">
              <a:alpha val="35000"/>
            </a:srgb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8329" tIns="39166" rIns="78329" bIns="39166" rtlCol="1" anchor="ctr"/>
          <a:lstStyle/>
          <a:p>
            <a:pPr algn="just" rtl="1"/>
            <a:r>
              <a:rPr lang="fa-IR" altLang="fa-IR" sz="2600" dirty="0">
                <a:solidFill>
                  <a:srgbClr val="000000"/>
                </a:solidFill>
                <a:cs typeface="B Zar" panose="00000400000000000000" pitchFamily="2" charset="-78"/>
              </a:rPr>
              <a:t>بیشتر از اشکال و جداول استفاده گردد که بصورت واضح و گویا تنظیم شده با شند. </a:t>
            </a:r>
          </a:p>
          <a:p>
            <a:pPr algn="just" rtl="1"/>
            <a:endParaRPr lang="fa-IR" altLang="fa-IR" sz="2600" dirty="0">
              <a:solidFill>
                <a:srgbClr val="000000"/>
              </a:solidFill>
              <a:cs typeface="B Zar" panose="00000400000000000000" pitchFamily="2" charset="-78"/>
            </a:endParaRPr>
          </a:p>
          <a:p>
            <a:pPr algn="just" rtl="1"/>
            <a:endParaRPr lang="en-US" altLang="en-US" sz="2600" dirty="0">
              <a:solidFill>
                <a:srgbClr val="000000"/>
              </a:solidFill>
              <a:cs typeface="B Zar" panose="00000400000000000000" pitchFamily="2" charset="-78"/>
            </a:endParaRPr>
          </a:p>
        </p:txBody>
      </p:sp>
      <p:sp>
        <p:nvSpPr>
          <p:cNvPr id="6" name="Rectangle: Rounded Corners 48"/>
          <p:cNvSpPr/>
          <p:nvPr/>
        </p:nvSpPr>
        <p:spPr>
          <a:xfrm>
            <a:off x="671936" y="15415853"/>
            <a:ext cx="20062982" cy="9389947"/>
          </a:xfrm>
          <a:prstGeom prst="roundRect">
            <a:avLst>
              <a:gd name="adj" fmla="val 0"/>
            </a:avLst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8329" tIns="39166" rIns="78329" bIns="39166" rtlCol="1" anchor="ctr"/>
          <a:lstStyle/>
          <a:p>
            <a:pPr algn="just" rtl="1"/>
            <a:r>
              <a:rPr lang="fa-IR" altLang="fa-IR" sz="2600" dirty="0">
                <a:solidFill>
                  <a:srgbClr val="000000"/>
                </a:solidFill>
                <a:cs typeface="B Zar" panose="00000400000000000000" pitchFamily="2" charset="-78"/>
              </a:rPr>
              <a:t>بیشتر از اشکال و جداول استفاده گردد که بصورت واضح و گویا تنظیم شده باشند.  فونت کمتر از بخش مقدمه نباشد</a:t>
            </a:r>
          </a:p>
          <a:p>
            <a:pPr algn="just" rtl="1"/>
            <a:r>
              <a:rPr lang="fa-IR" altLang="fa-IR" sz="2600" dirty="0">
                <a:solidFill>
                  <a:srgbClr val="000000"/>
                </a:solidFill>
                <a:cs typeface="B Zar" panose="00000400000000000000" pitchFamily="2" charset="-78"/>
              </a:rPr>
              <a:t>در صورتیکه مقاله شما ریویو است ، فقط بخش نتیجه گیری را در بخش مربوطه بگذارید</a:t>
            </a:r>
          </a:p>
          <a:p>
            <a:pPr algn="just" rtl="1"/>
            <a:endParaRPr lang="fa-IR" altLang="fa-IR" sz="2600" dirty="0">
              <a:solidFill>
                <a:srgbClr val="000000"/>
              </a:solidFill>
              <a:cs typeface="B Zar" panose="00000400000000000000" pitchFamily="2" charset="-78"/>
            </a:endParaRPr>
          </a:p>
          <a:p>
            <a:pPr algn="just" rtl="1"/>
            <a:endParaRPr lang="en-US" altLang="en-US" sz="2600" dirty="0">
              <a:solidFill>
                <a:srgbClr val="000000"/>
              </a:solidFill>
              <a:cs typeface="B Zar" panose="00000400000000000000" pitchFamily="2" charset="-78"/>
            </a:endParaRPr>
          </a:p>
        </p:txBody>
      </p:sp>
      <p:sp>
        <p:nvSpPr>
          <p:cNvPr id="5" name="Rectangle: Rounded Corners 42"/>
          <p:cNvSpPr/>
          <p:nvPr/>
        </p:nvSpPr>
        <p:spPr>
          <a:xfrm>
            <a:off x="788123" y="10361047"/>
            <a:ext cx="9730477" cy="3982560"/>
          </a:xfrm>
          <a:prstGeom prst="roundRect">
            <a:avLst>
              <a:gd name="adj" fmla="val 0"/>
            </a:avLst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8329" tIns="39166" rIns="78329" bIns="39166" rtlCol="1" anchor="ctr"/>
          <a:lstStyle/>
          <a:p>
            <a:pPr algn="just" rtl="1"/>
            <a:r>
              <a:rPr lang="fa-IR" altLang="fa-IR" sz="2600" dirty="0">
                <a:solidFill>
                  <a:srgbClr val="000000"/>
                </a:solidFill>
                <a:cs typeface="B Zar" panose="00000400000000000000" pitchFamily="2" charset="-78"/>
              </a:rPr>
              <a:t>سعی گردد از ذکر تمام جزئیات خودداری گردیده و به صورت مختصر و شفاف روش اصلی کار توضیح داده شود و نیازی نیست که تمامی موارد مرتبط با روش کار و ابزار مورد استفاده شامل مدل، نرم افزار و ... به تفصیل آورده شود.</a:t>
            </a:r>
          </a:p>
          <a:p>
            <a:pPr algn="r" rtl="1"/>
            <a:endParaRPr lang="fa-IR" altLang="fa-IR" sz="2600" dirty="0">
              <a:solidFill>
                <a:srgbClr val="000000"/>
              </a:solidFill>
              <a:cs typeface="B Zar" panose="00000400000000000000" pitchFamily="2" charset="-78"/>
            </a:endParaRPr>
          </a:p>
          <a:p>
            <a:endParaRPr lang="en-US" altLang="en-US" sz="2600" dirty="0"/>
          </a:p>
        </p:txBody>
      </p:sp>
      <p:sp>
        <p:nvSpPr>
          <p:cNvPr id="8" name="Rectangle: Rounded Corners 72"/>
          <p:cNvSpPr/>
          <p:nvPr/>
        </p:nvSpPr>
        <p:spPr>
          <a:xfrm>
            <a:off x="11004441" y="10339711"/>
            <a:ext cx="9730477" cy="4003896"/>
          </a:xfrm>
          <a:prstGeom prst="roundRect">
            <a:avLst>
              <a:gd name="adj" fmla="val 0"/>
            </a:avLst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8329" tIns="39166" rIns="78329" bIns="39166" rtlCol="1" anchor="ctr"/>
          <a:lstStyle/>
          <a:p>
            <a:pPr algn="just" rtl="1"/>
            <a:r>
              <a:rPr lang="fa-IR" altLang="fa-IR" sz="2600" dirty="0">
                <a:solidFill>
                  <a:srgbClr val="000000"/>
                </a:solidFill>
                <a:cs typeface="B Zar" panose="00000400000000000000" pitchFamily="2" charset="-78"/>
              </a:rPr>
              <a:t>متن تمامی قسمت‌های پوستر به غیر از بخش منابع</a:t>
            </a:r>
            <a:r>
              <a:rPr lang="en-US" altLang="fa-IR" sz="2600" dirty="0">
                <a:solidFill>
                  <a:srgbClr val="000000"/>
                </a:solidFill>
                <a:cs typeface="B Zar" panose="00000400000000000000" pitchFamily="2" charset="-78"/>
              </a:rPr>
              <a:t> (B </a:t>
            </a:r>
            <a:r>
              <a:rPr lang="en-US" altLang="fa-IR" sz="2600" dirty="0" err="1">
                <a:solidFill>
                  <a:srgbClr val="000000"/>
                </a:solidFill>
                <a:cs typeface="B Zar" panose="00000400000000000000" pitchFamily="2" charset="-78"/>
              </a:rPr>
              <a:t>Zar</a:t>
            </a:r>
            <a:r>
              <a:rPr lang="en-US" altLang="fa-IR" sz="2600" dirty="0">
                <a:solidFill>
                  <a:srgbClr val="000000"/>
                </a:solidFill>
                <a:cs typeface="B Zar" panose="00000400000000000000" pitchFamily="2" charset="-78"/>
              </a:rPr>
              <a:t> 26</a:t>
            </a:r>
            <a:r>
              <a:rPr lang="en-US" altLang="fa-IR" sz="2600">
                <a:solidFill>
                  <a:srgbClr val="000000"/>
                </a:solidFill>
                <a:cs typeface="B Zar" panose="00000400000000000000" pitchFamily="2" charset="-78"/>
              </a:rPr>
              <a:t>) </a:t>
            </a:r>
            <a:r>
              <a:rPr lang="fa-IR" altLang="fa-IR" sz="2600" dirty="0">
                <a:solidFill>
                  <a:srgbClr val="000000"/>
                </a:solidFill>
                <a:cs typeface="B Zar" panose="00000400000000000000" pitchFamily="2" charset="-78"/>
              </a:rPr>
              <a:t>بوده و برای کلیه متون از حالت پاراگراف از راست (متن از راست به چپ)- حالت</a:t>
            </a:r>
            <a:r>
              <a:rPr lang="en-US" altLang="fa-IR" sz="2600">
                <a:solidFill>
                  <a:srgbClr val="000000"/>
                </a:solidFill>
                <a:cs typeface="B Zar" panose="00000400000000000000" pitchFamily="2" charset="-78"/>
              </a:rPr>
              <a:t>Justify  </a:t>
            </a:r>
            <a:r>
              <a:rPr lang="fa-IR" altLang="fa-IR" sz="2600" dirty="0">
                <a:solidFill>
                  <a:srgbClr val="000000"/>
                </a:solidFill>
                <a:cs typeface="B Zar" panose="00000400000000000000" pitchFamily="2" charset="-78"/>
              </a:rPr>
              <a:t> استفاده شود. از کلی گویی اجتناب گردیده و به وضوح به بیان مطالب اصلی و اهداف مقاله پرداخته شود و تمامی قسمت‌های مقاله به‌صورت مختصر بیان گردد. قابل ذکر است اندازه پوستر 60 در 90 سانتی متر بوده و خواهشمند است نویسندگان محترم الگوی پوستر را رعایت فرمایند. فونت عنوان مقاله، نویسندگان، مشخصات آن‌ها و رایانامه نویسنده مسئول مطابق با الگوی بالا باشد.</a:t>
            </a:r>
          </a:p>
          <a:p>
            <a:pPr algn="just" rtl="1"/>
            <a:r>
              <a:rPr lang="fa-IR" altLang="fa-IR" sz="2600" dirty="0">
                <a:solidFill>
                  <a:srgbClr val="000000"/>
                </a:solidFill>
                <a:cs typeface="B Zar" panose="00000400000000000000" pitchFamily="2" charset="-78"/>
              </a:rPr>
              <a:t>در این قسمت ضرورت انجام پژوهش خود را توضیح داده و اهداف تحقیق را به روشنی و به دور از بیان مطالب اضافی و کلیات شرح دهید.</a:t>
            </a:r>
          </a:p>
          <a:p>
            <a:pPr algn="just" rtl="1"/>
            <a:endParaRPr lang="en-US" altLang="en-US" sz="2600" dirty="0">
              <a:solidFill>
                <a:srgbClr val="000000"/>
              </a:solidFill>
              <a:cs typeface="B Zar" panose="00000400000000000000" pitchFamily="2" charset="-78"/>
            </a:endParaRPr>
          </a:p>
          <a:p>
            <a:pPr algn="just" rtl="1"/>
            <a:endParaRPr lang="fa-IR" sz="2600" dirty="0">
              <a:solidFill>
                <a:srgbClr val="000000"/>
              </a:solidFill>
              <a:cs typeface="B Zar" panose="00000400000000000000" pitchFamily="2" charset="-78"/>
            </a:endParaRPr>
          </a:p>
        </p:txBody>
      </p:sp>
      <p:sp>
        <p:nvSpPr>
          <p:cNvPr id="28" name="Rectangle: Top Corners Rounded 27">
            <a:extLst>
              <a:ext uri="{FF2B5EF4-FFF2-40B4-BE49-F238E27FC236}">
                <a16:creationId xmlns:a16="http://schemas.microsoft.com/office/drawing/2014/main" xmlns="" id="{543C92AE-50D5-1620-6CCB-D9EAA4A79E2B}"/>
              </a:ext>
            </a:extLst>
          </p:cNvPr>
          <p:cNvSpPr/>
          <p:nvPr/>
        </p:nvSpPr>
        <p:spPr>
          <a:xfrm>
            <a:off x="18358199" y="9651567"/>
            <a:ext cx="2376719" cy="657640"/>
          </a:xfrm>
          <a:prstGeom prst="round2SameRect">
            <a:avLst>
              <a:gd name="adj1" fmla="val 43645"/>
              <a:gd name="adj2" fmla="val 0"/>
            </a:avLst>
          </a:prstGeom>
          <a:solidFill>
            <a:srgbClr val="008E4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8329" tIns="39166" rIns="78329" bIns="39166" rtlCol="1" anchor="ctr"/>
          <a:lstStyle/>
          <a:p>
            <a:pPr algn="ctr" rtl="1"/>
            <a:r>
              <a:rPr lang="fa-IR" sz="3600" b="1">
                <a:solidFill>
                  <a:schemeClr val="bg1"/>
                </a:solidFill>
                <a:latin typeface="+mj-lt"/>
                <a:cs typeface="B Nazanin" panose="00000400000000000000" pitchFamily="2" charset="-78"/>
              </a:rPr>
              <a:t>مقدمه</a:t>
            </a:r>
            <a:endParaRPr lang="en-US" sz="3200">
              <a:solidFill>
                <a:srgbClr val="000000"/>
              </a:solidFill>
              <a:cs typeface="B Zar" panose="00000400000000000000" pitchFamily="2" charset="-78"/>
            </a:endParaRPr>
          </a:p>
        </p:txBody>
      </p:sp>
      <p:sp>
        <p:nvSpPr>
          <p:cNvPr id="29" name="Rectangle: Top Corners Rounded 28">
            <a:extLst>
              <a:ext uri="{FF2B5EF4-FFF2-40B4-BE49-F238E27FC236}">
                <a16:creationId xmlns:a16="http://schemas.microsoft.com/office/drawing/2014/main" xmlns="" id="{8DE4C1F9-7BAA-43E4-D78D-991A07A1D28C}"/>
              </a:ext>
            </a:extLst>
          </p:cNvPr>
          <p:cNvSpPr/>
          <p:nvPr/>
        </p:nvSpPr>
        <p:spPr>
          <a:xfrm>
            <a:off x="8147071" y="9651567"/>
            <a:ext cx="2376719" cy="657640"/>
          </a:xfrm>
          <a:prstGeom prst="round2SameRect">
            <a:avLst>
              <a:gd name="adj1" fmla="val 43645"/>
              <a:gd name="adj2" fmla="val 0"/>
            </a:avLst>
          </a:prstGeom>
          <a:solidFill>
            <a:srgbClr val="008E4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8329" tIns="39166" rIns="78329" bIns="39166" rtlCol="1" anchor="ctr"/>
          <a:lstStyle/>
          <a:p>
            <a:pPr algn="ctr" rtl="1"/>
            <a:r>
              <a:rPr lang="fa-IR" sz="3600" b="1">
                <a:solidFill>
                  <a:schemeClr val="bg1"/>
                </a:solidFill>
                <a:latin typeface="+mj-lt"/>
                <a:cs typeface="B Nazanin" panose="00000400000000000000" pitchFamily="2" charset="-78"/>
              </a:rPr>
              <a:t>روش بررسی</a:t>
            </a:r>
          </a:p>
        </p:txBody>
      </p:sp>
      <p:sp>
        <p:nvSpPr>
          <p:cNvPr id="30" name="Rectangle: Top Corners Rounded 29">
            <a:extLst>
              <a:ext uri="{FF2B5EF4-FFF2-40B4-BE49-F238E27FC236}">
                <a16:creationId xmlns:a16="http://schemas.microsoft.com/office/drawing/2014/main" xmlns="" id="{6515CB4C-FDCE-1396-5DF3-F7900ECB77FB}"/>
              </a:ext>
            </a:extLst>
          </p:cNvPr>
          <p:cNvSpPr/>
          <p:nvPr/>
        </p:nvSpPr>
        <p:spPr>
          <a:xfrm>
            <a:off x="18358199" y="14712112"/>
            <a:ext cx="2376719" cy="657640"/>
          </a:xfrm>
          <a:prstGeom prst="round2SameRect">
            <a:avLst>
              <a:gd name="adj1" fmla="val 43645"/>
              <a:gd name="adj2" fmla="val 0"/>
            </a:avLst>
          </a:prstGeom>
          <a:solidFill>
            <a:srgbClr val="008E4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8329" tIns="39166" rIns="78329" bIns="39166" rtlCol="1" anchor="ctr"/>
          <a:lstStyle/>
          <a:p>
            <a:pPr algn="ctr" rtl="1"/>
            <a:r>
              <a:rPr lang="fa-IR" sz="3600" b="1">
                <a:solidFill>
                  <a:schemeClr val="bg1"/>
                </a:solidFill>
                <a:latin typeface="+mj-lt"/>
                <a:cs typeface="B Nazanin" panose="00000400000000000000" pitchFamily="2" charset="-78"/>
              </a:rPr>
              <a:t>نتایج</a:t>
            </a:r>
            <a:endParaRPr lang="en-US" sz="3200">
              <a:solidFill>
                <a:srgbClr val="000000"/>
              </a:solidFill>
              <a:cs typeface="B Zar" panose="00000400000000000000" pitchFamily="2" charset="-78"/>
            </a:endParaRPr>
          </a:p>
        </p:txBody>
      </p:sp>
      <p:sp>
        <p:nvSpPr>
          <p:cNvPr id="31" name="Rectangle: Top Corners Rounded 30">
            <a:extLst>
              <a:ext uri="{FF2B5EF4-FFF2-40B4-BE49-F238E27FC236}">
                <a16:creationId xmlns:a16="http://schemas.microsoft.com/office/drawing/2014/main" xmlns="" id="{910F0021-22D8-F226-F73C-5BA481F73D0F}"/>
              </a:ext>
            </a:extLst>
          </p:cNvPr>
          <p:cNvSpPr/>
          <p:nvPr/>
        </p:nvSpPr>
        <p:spPr>
          <a:xfrm>
            <a:off x="17069832" y="25169684"/>
            <a:ext cx="3593330" cy="657640"/>
          </a:xfrm>
          <a:prstGeom prst="round2SameRect">
            <a:avLst>
              <a:gd name="adj1" fmla="val 43645"/>
              <a:gd name="adj2" fmla="val 0"/>
            </a:avLst>
          </a:prstGeom>
          <a:solidFill>
            <a:srgbClr val="008E4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8329" tIns="39166" rIns="78329" bIns="39166" rtlCol="1" anchor="ctr"/>
          <a:lstStyle/>
          <a:p>
            <a:pPr algn="ctr" rtl="1"/>
            <a:r>
              <a:rPr lang="fa-IR" sz="3600" b="1">
                <a:solidFill>
                  <a:schemeClr val="bg1"/>
                </a:solidFill>
                <a:latin typeface="+mj-lt"/>
                <a:cs typeface="B Nazanin" panose="00000400000000000000" pitchFamily="2" charset="-78"/>
              </a:rPr>
              <a:t>بحث و نتیجه گیری</a:t>
            </a:r>
          </a:p>
        </p:txBody>
      </p:sp>
      <p:sp>
        <p:nvSpPr>
          <p:cNvPr id="32" name="Rectangle: Top Corners Rounded 31">
            <a:extLst>
              <a:ext uri="{FF2B5EF4-FFF2-40B4-BE49-F238E27FC236}">
                <a16:creationId xmlns:a16="http://schemas.microsoft.com/office/drawing/2014/main" xmlns="" id="{5B553FBB-E361-076E-FB4D-C69A191E57C9}"/>
              </a:ext>
            </a:extLst>
          </p:cNvPr>
          <p:cNvSpPr/>
          <p:nvPr/>
        </p:nvSpPr>
        <p:spPr>
          <a:xfrm>
            <a:off x="6807311" y="25169684"/>
            <a:ext cx="3593330" cy="657640"/>
          </a:xfrm>
          <a:prstGeom prst="round2SameRect">
            <a:avLst>
              <a:gd name="adj1" fmla="val 43645"/>
              <a:gd name="adj2" fmla="val 0"/>
            </a:avLst>
          </a:prstGeom>
          <a:solidFill>
            <a:srgbClr val="008E4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8329" tIns="39166" rIns="78329" bIns="39166" rtlCol="1" anchor="ctr"/>
          <a:lstStyle/>
          <a:p>
            <a:pPr algn="ctr" rtl="1"/>
            <a:r>
              <a:rPr lang="fa-IR" sz="3600" b="1">
                <a:solidFill>
                  <a:schemeClr val="bg1"/>
                </a:solidFill>
                <a:latin typeface="+mj-lt"/>
                <a:cs typeface="B Nazanin" panose="00000400000000000000" pitchFamily="2" charset="-78"/>
              </a:rPr>
              <a:t>منابع اصلی</a:t>
            </a:r>
          </a:p>
        </p:txBody>
      </p:sp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xmlns="" id="{356ACBC9-ADCE-4310-598A-E98171A49C95}"/>
              </a:ext>
            </a:extLst>
          </p:cNvPr>
          <p:cNvSpPr/>
          <p:nvPr/>
        </p:nvSpPr>
        <p:spPr>
          <a:xfrm>
            <a:off x="-1" y="6422341"/>
            <a:ext cx="21599525" cy="2912560"/>
          </a:xfrm>
          <a:prstGeom prst="round2SameRect">
            <a:avLst>
              <a:gd name="adj1" fmla="val 29748"/>
              <a:gd name="adj2" fmla="val 27471"/>
            </a:avLst>
          </a:prstGeom>
          <a:solidFill>
            <a:schemeClr val="bg1"/>
          </a:solidFill>
          <a:ln w="19050">
            <a:solidFill>
              <a:srgbClr val="008E4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005781" y="6422341"/>
            <a:ext cx="17668568" cy="2541309"/>
          </a:xfrm>
          <a:prstGeom prst="rect">
            <a:avLst/>
          </a:prstGeom>
          <a:noFill/>
        </p:spPr>
        <p:txBody>
          <a:bodyPr wrap="square" lIns="78329" tIns="39166" rIns="78329" bIns="39166">
            <a:spAutoFit/>
          </a:bodyPr>
          <a:lstStyle/>
          <a:p>
            <a:pPr algn="ctr" rtl="1">
              <a:lnSpc>
                <a:spcPts val="6379"/>
              </a:lnSpc>
            </a:pPr>
            <a:r>
              <a:rPr lang="fa-IR" sz="4600" b="1" dirty="0">
                <a:cs typeface="B Titr" panose="00000700000000000000" pitchFamily="2" charset="-78"/>
              </a:rPr>
              <a:t>عنوان 46 </a:t>
            </a:r>
            <a:r>
              <a:rPr lang="en-US" sz="4600" b="1" dirty="0">
                <a:cs typeface="B Titr" panose="00000700000000000000" pitchFamily="2" charset="-78"/>
              </a:rPr>
              <a:t>B </a:t>
            </a:r>
            <a:r>
              <a:rPr lang="en-US" sz="4600" b="1" dirty="0" err="1">
                <a:cs typeface="B Titr" panose="00000700000000000000" pitchFamily="2" charset="-78"/>
              </a:rPr>
              <a:t>Titr</a:t>
            </a:r>
            <a:endParaRPr lang="fa-IR" sz="4600" b="1" dirty="0">
              <a:cs typeface="B Titr" panose="00000700000000000000" pitchFamily="2" charset="-78"/>
            </a:endParaRPr>
          </a:p>
          <a:p>
            <a:pPr algn="ctr" rtl="1">
              <a:lnSpc>
                <a:spcPts val="6379"/>
              </a:lnSpc>
            </a:pPr>
            <a:r>
              <a:rPr lang="fa-IR" sz="3600" b="1" dirty="0">
                <a:cs typeface="B Titr" panose="00000700000000000000" pitchFamily="2" charset="-78"/>
              </a:rPr>
              <a:t>نویسنده اول، نویسنده دوم، نویسنده سوم و ... </a:t>
            </a:r>
            <a:r>
              <a:rPr lang="en-US" sz="3600" b="1" dirty="0">
                <a:cs typeface="B Titr" panose="00000700000000000000" pitchFamily="2" charset="-78"/>
              </a:rPr>
              <a:t>B </a:t>
            </a:r>
            <a:r>
              <a:rPr lang="en-US" sz="3600" b="1" dirty="0" err="1">
                <a:cs typeface="B Titr" panose="00000700000000000000" pitchFamily="2" charset="-78"/>
              </a:rPr>
              <a:t>Zar</a:t>
            </a:r>
            <a:r>
              <a:rPr lang="en-US" sz="3600" b="1" dirty="0">
                <a:cs typeface="B Titr" panose="00000700000000000000" pitchFamily="2" charset="-78"/>
              </a:rPr>
              <a:t> Bold 36</a:t>
            </a:r>
            <a:endParaRPr lang="fa-IR" sz="3600" b="1" dirty="0">
              <a:cs typeface="B Titr" panose="00000700000000000000" pitchFamily="2" charset="-78"/>
            </a:endParaRPr>
          </a:p>
          <a:p>
            <a:pPr algn="ctr" rtl="1">
              <a:lnSpc>
                <a:spcPts val="6379"/>
              </a:lnSpc>
            </a:pPr>
            <a:r>
              <a:rPr lang="fa-IR" sz="3200" b="1" dirty="0">
                <a:cs typeface="B Titr" panose="00000700000000000000" pitchFamily="2" charset="-78"/>
              </a:rPr>
              <a:t>مشخصات نویسندگان </a:t>
            </a:r>
            <a:r>
              <a:rPr lang="en-US" sz="3200" b="1" dirty="0">
                <a:cs typeface="B Titr" panose="00000700000000000000" pitchFamily="2" charset="-78"/>
              </a:rPr>
              <a:t>B </a:t>
            </a:r>
            <a:r>
              <a:rPr lang="en-US" sz="3200" b="1" dirty="0" err="1">
                <a:cs typeface="B Titr" panose="00000700000000000000" pitchFamily="2" charset="-78"/>
              </a:rPr>
              <a:t>Zar</a:t>
            </a:r>
            <a:r>
              <a:rPr lang="en-US" sz="3200" b="1" dirty="0">
                <a:cs typeface="B Titr" panose="00000700000000000000" pitchFamily="2" charset="-78"/>
              </a:rPr>
              <a:t> Bold 32</a:t>
            </a:r>
            <a:endParaRPr lang="fa-IR" sz="3200" b="1" dirty="0">
              <a:cs typeface="B Titr" panose="00000700000000000000" pitchFamily="2" charset="-7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8" y="-72481"/>
            <a:ext cx="21585736" cy="62426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336</Words>
  <Application>Microsoft Office PowerPoint</Application>
  <PresentationFormat>Custom</PresentationFormat>
  <Paragraphs>26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B Titr</vt:lpstr>
      <vt:lpstr>Arial</vt:lpstr>
      <vt:lpstr>Calibri Light</vt:lpstr>
      <vt:lpstr>B Zar</vt:lpstr>
      <vt:lpstr>B Nazanin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2025-01-13T18:31:55Z</dcterms:created>
  <dcterms:modified xsi:type="dcterms:W3CDTF">2025-11-11T22:22:05Z</dcterms:modified>
</cp:coreProperties>
</file>